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69" r:id="rId3"/>
    <p:sldId id="274" r:id="rId4"/>
    <p:sldId id="272" r:id="rId5"/>
    <p:sldId id="275" r:id="rId6"/>
    <p:sldId id="276" r:id="rId7"/>
    <p:sldId id="277" r:id="rId8"/>
    <p:sldId id="278" r:id="rId9"/>
    <p:sldId id="281" r:id="rId10"/>
    <p:sldId id="279" r:id="rId11"/>
    <p:sldId id="282" r:id="rId12"/>
    <p:sldId id="280" r:id="rId13"/>
    <p:sldId id="28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E418"/>
    <a:srgbClr val="E8D124"/>
    <a:srgbClr val="DC9230"/>
    <a:srgbClr val="F7B83B"/>
    <a:srgbClr val="F09A3C"/>
    <a:srgbClr val="C3703D"/>
    <a:srgbClr val="57321B"/>
    <a:srgbClr val="623B2E"/>
    <a:srgbClr val="252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60" d="100"/>
          <a:sy n="60" d="100"/>
        </p:scale>
        <p:origin x="9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19775"/>
            <a:ext cx="2230437" cy="847726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 err="1">
                <a:solidFill>
                  <a:srgbClr val="DC9230"/>
                </a:solidFill>
              </a:rPr>
              <a:t>Második</a:t>
            </a:r>
            <a:r>
              <a:rPr lang="en-US" sz="2400" b="1" dirty="0">
                <a:solidFill>
                  <a:srgbClr val="DC9230"/>
                </a:solidFill>
              </a:rPr>
              <a:t> </a:t>
            </a:r>
            <a:r>
              <a:rPr lang="en-US" sz="2400" b="1" dirty="0" err="1">
                <a:solidFill>
                  <a:srgbClr val="DC9230"/>
                </a:solidFill>
              </a:rPr>
              <a:t>Demó</a:t>
            </a:r>
            <a:r>
              <a:rPr lang="hu-HU" sz="2400" b="1" dirty="0">
                <a:solidFill>
                  <a:srgbClr val="DC9230"/>
                </a:solidFill>
              </a:rPr>
              <a:t>:</a:t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2022.12.11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27685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9243875" cy="8592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Regisztráció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&amp;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Bejelentkezés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–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tóth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dávid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297C58A0-2CBA-F68C-E521-91BD83589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901" y="2059220"/>
            <a:ext cx="3696216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19228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9243875" cy="859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Index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designja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dávid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&amp; kiss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péter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561B7DC-18B0-73E6-ADE3-FFDDB36FE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2202"/>
            <a:ext cx="12192000" cy="384579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FFEB9FD-BD43-F351-A098-33CAD408F909}"/>
              </a:ext>
            </a:extLst>
          </p:cNvPr>
          <p:cNvSpPr txBox="1"/>
          <p:nvPr/>
        </p:nvSpPr>
        <p:spPr>
          <a:xfrm>
            <a:off x="999460" y="1658679"/>
            <a:ext cx="5188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Magyarcsik</a:t>
            </a:r>
            <a:r>
              <a:rPr lang="en-US" dirty="0"/>
              <a:t> Dávid: Design</a:t>
            </a:r>
          </a:p>
          <a:p>
            <a:endParaRPr lang="en-US" dirty="0"/>
          </a:p>
          <a:p>
            <a:r>
              <a:rPr lang="en-US" dirty="0"/>
              <a:t>Kiss </a:t>
            </a:r>
            <a:r>
              <a:rPr lang="en-US" dirty="0" err="1"/>
              <a:t>Péter</a:t>
            </a:r>
            <a:r>
              <a:rPr lang="en-US" dirty="0"/>
              <a:t>: Scroll Animations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4949782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9243875" cy="859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designja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Nagy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balázs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&amp; Tóth Dávid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018B7581-A5A6-2C7C-3C9F-10C2D4123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849"/>
          <a:stretch/>
        </p:blipFill>
        <p:spPr>
          <a:xfrm>
            <a:off x="0" y="2080691"/>
            <a:ext cx="10469235" cy="479624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4A5D9F2-5997-E8C0-2BE3-3D6CEF8E7091}"/>
              </a:ext>
            </a:extLst>
          </p:cNvPr>
          <p:cNvSpPr txBox="1"/>
          <p:nvPr/>
        </p:nvSpPr>
        <p:spPr>
          <a:xfrm>
            <a:off x="4572000" y="1202555"/>
            <a:ext cx="6624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Nagy </a:t>
            </a:r>
            <a:r>
              <a:rPr lang="en-US" dirty="0" err="1"/>
              <a:t>Balázs</a:t>
            </a:r>
            <a:r>
              <a:rPr lang="en-US" dirty="0"/>
              <a:t>: </a:t>
            </a:r>
            <a:r>
              <a:rPr lang="en-US" dirty="0" err="1"/>
              <a:t>Kinézet</a:t>
            </a:r>
            <a:r>
              <a:rPr lang="en-US" dirty="0"/>
              <a:t>, </a:t>
            </a:r>
            <a:r>
              <a:rPr lang="en-US" dirty="0" err="1"/>
              <a:t>sötét</a:t>
            </a:r>
            <a:r>
              <a:rPr lang="en-US" dirty="0"/>
              <a:t> </a:t>
            </a:r>
            <a:r>
              <a:rPr lang="en-US" dirty="0" err="1"/>
              <a:t>téma</a:t>
            </a:r>
            <a:endParaRPr lang="en-US" dirty="0"/>
          </a:p>
          <a:p>
            <a:endParaRPr lang="en-US" dirty="0"/>
          </a:p>
          <a:p>
            <a:r>
              <a:rPr lang="en-US" dirty="0"/>
              <a:t>Tóth Dávid: </a:t>
            </a:r>
            <a:r>
              <a:rPr lang="en-US" dirty="0" err="1"/>
              <a:t>Kontaktok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üzenetek</a:t>
            </a:r>
            <a:r>
              <a:rPr lang="en-US" dirty="0"/>
              <a:t> </a:t>
            </a:r>
            <a:r>
              <a:rPr lang="en-US" dirty="0" err="1"/>
              <a:t>designja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5356468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9243875" cy="859200"/>
          </a:xfrm>
        </p:spPr>
        <p:txBody>
          <a:bodyPr>
            <a:norm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tervezünk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következő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demóra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4A5D9F2-5997-E8C0-2BE3-3D6CEF8E7091}"/>
              </a:ext>
            </a:extLst>
          </p:cNvPr>
          <p:cNvSpPr txBox="1"/>
          <p:nvPr/>
        </p:nvSpPr>
        <p:spPr>
          <a:xfrm>
            <a:off x="527446" y="1723550"/>
            <a:ext cx="57032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 </a:t>
            </a:r>
            <a:r>
              <a:rPr lang="en-US" sz="2800" dirty="0" err="1"/>
              <a:t>továbbfejlesztése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Tervezett</a:t>
            </a:r>
            <a:r>
              <a:rPr lang="en-US" sz="2800" dirty="0"/>
              <a:t> </a:t>
            </a:r>
            <a:r>
              <a:rPr lang="en-US" sz="2800" dirty="0" err="1"/>
              <a:t>extrák</a:t>
            </a:r>
            <a:r>
              <a:rPr lang="en-US" sz="2800" dirty="0"/>
              <a:t> </a:t>
            </a:r>
            <a:r>
              <a:rPr lang="en-US" sz="2800" dirty="0" err="1"/>
              <a:t>hozzáadása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HYPE </a:t>
            </a:r>
            <a:r>
              <a:rPr lang="en-US" sz="2800" dirty="0" err="1"/>
              <a:t>megjelenítése</a:t>
            </a:r>
            <a:r>
              <a:rPr lang="en-US" sz="2800" dirty="0"/>
              <a:t> </a:t>
            </a:r>
            <a:r>
              <a:rPr lang="en-US" sz="2800" dirty="0" err="1"/>
              <a:t>androidos</a:t>
            </a:r>
            <a:r>
              <a:rPr lang="en-US" sz="2800" dirty="0"/>
              <a:t> </a:t>
            </a:r>
            <a:r>
              <a:rPr lang="en-US" sz="2800" dirty="0" err="1"/>
              <a:t>platformra</a:t>
            </a:r>
            <a:endParaRPr lang="hu-HU" sz="28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16863EA-912B-4BC5-0ABB-943C341F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720" y="1553429"/>
            <a:ext cx="274358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8328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238750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7B83B"/>
                </a:solidFill>
              </a:rPr>
              <a:t>Kiss </a:t>
            </a:r>
            <a:r>
              <a:rPr lang="en-US" sz="2000" b="1" dirty="0" err="1">
                <a:solidFill>
                  <a:srgbClr val="F7B83B"/>
                </a:solidFill>
              </a:rPr>
              <a:t>Péter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 err="1">
                <a:solidFill>
                  <a:srgbClr val="F7B83B"/>
                </a:solidFill>
              </a:rPr>
              <a:t>Magyarcsik</a:t>
            </a:r>
            <a:r>
              <a:rPr lang="en-US" sz="2000" dirty="0">
                <a:solidFill>
                  <a:srgbClr val="F7B83B"/>
                </a:solidFill>
              </a:rPr>
              <a:t> </a:t>
            </a:r>
            <a:r>
              <a:rPr lang="en-US" sz="2000" b="1" dirty="0">
                <a:solidFill>
                  <a:srgbClr val="F7B83B"/>
                </a:solidFill>
              </a:rPr>
              <a:t>Dávid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>
                <a:solidFill>
                  <a:srgbClr val="F7B83B"/>
                </a:solidFill>
              </a:rPr>
              <a:t>Nagy </a:t>
            </a:r>
            <a:r>
              <a:rPr lang="en-US" sz="2000" b="1" dirty="0" err="1">
                <a:solidFill>
                  <a:srgbClr val="F7B83B"/>
                </a:solidFill>
              </a:rPr>
              <a:t>Balázs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>
                <a:solidFill>
                  <a:srgbClr val="F7B83B"/>
                </a:solidFill>
              </a:rPr>
              <a:t>Tóth </a:t>
            </a:r>
            <a:r>
              <a:rPr lang="en-US" sz="2000" b="1" dirty="0">
                <a:solidFill>
                  <a:srgbClr val="F7B83B"/>
                </a:solidFill>
              </a:rPr>
              <a:t>Dávid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 err="1">
                <a:solidFill>
                  <a:srgbClr val="F7B83B"/>
                </a:solidFill>
              </a:rPr>
              <a:t>Török</a:t>
            </a:r>
            <a:r>
              <a:rPr lang="en-US" sz="2000" dirty="0">
                <a:solidFill>
                  <a:srgbClr val="F7B83B"/>
                </a:solidFill>
              </a:rPr>
              <a:t> </a:t>
            </a:r>
            <a:r>
              <a:rPr lang="en-US" sz="2000" b="1" dirty="0" err="1">
                <a:solidFill>
                  <a:srgbClr val="F7B83B"/>
                </a:solidFill>
              </a:rPr>
              <a:t>Zsombor</a:t>
            </a:r>
            <a:endParaRPr lang="en-US" sz="2000" b="1" dirty="0">
              <a:solidFill>
                <a:srgbClr val="F7B83B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61" y="5930384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2022.12.11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04261" y="6194941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BAF350F-C55C-FA29-73DE-DB1A387D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529" y="-5240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8534401" cy="8592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terveztünk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második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2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en-US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sikerült</a:t>
            </a:r>
            <a:r>
              <a:rPr lang="en-US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elérni</a:t>
            </a:r>
            <a:r>
              <a:rPr lang="en-US" sz="2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733550"/>
            <a:ext cx="9078912" cy="44194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FFFF"/>
                </a:solidFill>
              </a:rPr>
              <a:t>Alap</a:t>
            </a:r>
            <a:r>
              <a:rPr lang="en-US" sz="2800" b="1" dirty="0">
                <a:solidFill>
                  <a:srgbClr val="FFFFFF"/>
                </a:solidFill>
              </a:rPr>
              <a:t> chat fun</a:t>
            </a:r>
            <a:r>
              <a:rPr lang="hu-HU" sz="2800" b="1" dirty="0">
                <a:solidFill>
                  <a:srgbClr val="FFFFFF"/>
                </a:solidFill>
              </a:rPr>
              <a:t>k</a:t>
            </a:r>
            <a:r>
              <a:rPr lang="en-US" sz="2800" b="1" dirty="0" err="1">
                <a:solidFill>
                  <a:srgbClr val="FFFFFF"/>
                </a:solidFill>
              </a:rPr>
              <a:t>ció</a:t>
            </a:r>
            <a:r>
              <a:rPr lang="hu-HU" sz="2800" b="1" dirty="0">
                <a:solidFill>
                  <a:srgbClr val="FFFFFF"/>
                </a:solidFill>
              </a:rPr>
              <a:t>(k):</a:t>
            </a:r>
            <a:endParaRPr lang="en-US" sz="2800" b="1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Felhasználók</a:t>
            </a:r>
            <a:r>
              <a:rPr lang="hu-HU" sz="2800" dirty="0" err="1">
                <a:solidFill>
                  <a:srgbClr val="FFFFFF"/>
                </a:solidFill>
              </a:rPr>
              <a:t>ra</a:t>
            </a:r>
            <a:r>
              <a:rPr lang="hu-HU" sz="2800" dirty="0">
                <a:solidFill>
                  <a:srgbClr val="FFFFFF"/>
                </a:solidFill>
              </a:rPr>
              <a:t> vonatkozó tervek:</a:t>
            </a:r>
            <a:endParaRPr lang="en-US" sz="2800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/>
                </a:solidFill>
              </a:rPr>
              <a:t>Regisztrá</a:t>
            </a:r>
            <a:r>
              <a:rPr lang="hu-HU" sz="2400" b="1" dirty="0" err="1">
                <a:solidFill>
                  <a:schemeClr val="tx1"/>
                </a:solidFill>
              </a:rPr>
              <a:t>ció</a:t>
            </a:r>
            <a:endParaRPr lang="hu-HU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/>
                </a:solidFill>
              </a:rPr>
              <a:t>Bejelentkezés</a:t>
            </a:r>
            <a:endParaRPr lang="en-US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b="1" dirty="0">
                <a:solidFill>
                  <a:schemeClr val="tx1"/>
                </a:solidFill>
              </a:rPr>
              <a:t>el</a:t>
            </a:r>
            <a:r>
              <a:rPr lang="en-US" sz="2400" b="1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rgbClr val="FFFFFF"/>
                </a:solidFill>
              </a:rPr>
              <a:t>Kidolgozott</a:t>
            </a:r>
            <a:r>
              <a:rPr lang="hu-HU" sz="2800" dirty="0">
                <a:solidFill>
                  <a:srgbClr val="FFFFFF"/>
                </a:solidFill>
              </a:rPr>
              <a:t> f</a:t>
            </a:r>
            <a:r>
              <a:rPr lang="en-US" sz="2800" dirty="0" err="1">
                <a:solidFill>
                  <a:srgbClr val="FFFFFF"/>
                </a:solidFill>
              </a:rPr>
              <a:t>elhasználói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felület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C1A613C6-168F-1DA9-B78A-C025A8238AB1}"/>
              </a:ext>
            </a:extLst>
          </p:cNvPr>
          <p:cNvSpPr/>
          <p:nvPr/>
        </p:nvSpPr>
        <p:spPr>
          <a:xfrm>
            <a:off x="8623300" y="1733550"/>
            <a:ext cx="987425" cy="38290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940742D-4985-F270-454B-2D8C72572045}"/>
              </a:ext>
            </a:extLst>
          </p:cNvPr>
          <p:cNvSpPr txBox="1"/>
          <p:nvPr/>
        </p:nvSpPr>
        <p:spPr>
          <a:xfrm rot="5400000">
            <a:off x="9013785" y="3024227"/>
            <a:ext cx="2301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MVP</a:t>
            </a:r>
            <a:endParaRPr lang="hu-HU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7" name="Ábra 6" descr="Pipa egyszínű kitöltéssel">
            <a:extLst>
              <a:ext uri="{FF2B5EF4-FFF2-40B4-BE49-F238E27FC236}">
                <a16:creationId xmlns:a16="http://schemas.microsoft.com/office/drawing/2014/main" id="{13E5A622-1520-04EA-F3CA-AEE9C29E7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7049" y="2088971"/>
            <a:ext cx="676631" cy="676631"/>
          </a:xfrm>
          <a:prstGeom prst="rect">
            <a:avLst/>
          </a:prstGeom>
        </p:spPr>
      </p:pic>
      <p:pic>
        <p:nvPicPr>
          <p:cNvPr id="8" name="Ábra 7" descr="Pipa egyszínű kitöltéssel">
            <a:extLst>
              <a:ext uri="{FF2B5EF4-FFF2-40B4-BE49-F238E27FC236}">
                <a16:creationId xmlns:a16="http://schemas.microsoft.com/office/drawing/2014/main" id="{30482771-6B55-3220-4E05-1CA8118C2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8563" y="3309759"/>
            <a:ext cx="676631" cy="676631"/>
          </a:xfrm>
          <a:prstGeom prst="rect">
            <a:avLst/>
          </a:prstGeom>
        </p:spPr>
      </p:pic>
      <p:pic>
        <p:nvPicPr>
          <p:cNvPr id="9" name="Ábra 8" descr="Pipa egyszínű kitöltéssel">
            <a:extLst>
              <a:ext uri="{FF2B5EF4-FFF2-40B4-BE49-F238E27FC236}">
                <a16:creationId xmlns:a16="http://schemas.microsoft.com/office/drawing/2014/main" id="{E5B35A0F-3443-EF4B-9649-DC6DE0BAB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8730" y="3850698"/>
            <a:ext cx="676631" cy="676631"/>
          </a:xfrm>
          <a:prstGeom prst="rect">
            <a:avLst/>
          </a:prstGeom>
        </p:spPr>
      </p:pic>
      <p:pic>
        <p:nvPicPr>
          <p:cNvPr id="10" name="Ábra 9" descr="Pipa egyszínű kitöltéssel">
            <a:extLst>
              <a:ext uri="{FF2B5EF4-FFF2-40B4-BE49-F238E27FC236}">
                <a16:creationId xmlns:a16="http://schemas.microsoft.com/office/drawing/2014/main" id="{7D265FC5-47D0-9940-6FF1-25E535A03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6247" y="4390847"/>
            <a:ext cx="676631" cy="676631"/>
          </a:xfrm>
          <a:prstGeom prst="rect">
            <a:avLst/>
          </a:prstGeom>
        </p:spPr>
      </p:pic>
      <p:pic>
        <p:nvPicPr>
          <p:cNvPr id="11" name="Ábra 10" descr="Pipa egyszínű kitöltéssel">
            <a:extLst>
              <a:ext uri="{FF2B5EF4-FFF2-40B4-BE49-F238E27FC236}">
                <a16:creationId xmlns:a16="http://schemas.microsoft.com/office/drawing/2014/main" id="{02C25163-8D0D-B46F-066E-C8CC55686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3678" y="5067478"/>
            <a:ext cx="676631" cy="6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9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8534401" cy="859200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839973" y="1935126"/>
            <a:ext cx="52560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Index </a:t>
            </a:r>
            <a:r>
              <a:rPr lang="en-US" sz="2000" dirty="0" err="1"/>
              <a:t>oldal</a:t>
            </a:r>
            <a:r>
              <a:rPr lang="en-US" sz="20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Csapat</a:t>
            </a:r>
            <a:r>
              <a:rPr lang="en-US" sz="2000" dirty="0"/>
              <a:t> </a:t>
            </a:r>
            <a:r>
              <a:rPr lang="en-US" sz="2000" dirty="0" err="1"/>
              <a:t>bemutatása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Feature-</a:t>
            </a:r>
            <a:r>
              <a:rPr lang="en-US" sz="2000" dirty="0" err="1"/>
              <a:t>ök</a:t>
            </a:r>
            <a:r>
              <a:rPr lang="en-US" sz="2000" dirty="0"/>
              <a:t> </a:t>
            </a:r>
            <a:r>
              <a:rPr lang="en-US" sz="2000" dirty="0" err="1"/>
              <a:t>bemutatása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Project </a:t>
            </a:r>
            <a:r>
              <a:rPr lang="en-US" sz="2000" dirty="0" err="1"/>
              <a:t>leírás</a:t>
            </a:r>
            <a:endParaRPr lang="en-US" sz="2000" dirty="0"/>
          </a:p>
          <a:p>
            <a:r>
              <a:rPr lang="en-US" sz="2000" dirty="0"/>
              <a:t>Chat: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Kontaktok</a:t>
            </a:r>
            <a:r>
              <a:rPr lang="en-US" sz="2000" dirty="0"/>
              <a:t> </a:t>
            </a:r>
            <a:r>
              <a:rPr lang="en-US" sz="2000" dirty="0" err="1"/>
              <a:t>listázása</a:t>
            </a:r>
            <a:r>
              <a:rPr lang="en-US" sz="2000" dirty="0"/>
              <a:t> </a:t>
            </a:r>
            <a:r>
              <a:rPr lang="en-US" sz="2000" dirty="0" err="1"/>
              <a:t>adatbázisból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Kontakt</a:t>
            </a:r>
            <a:r>
              <a:rPr lang="en-US" sz="2000" dirty="0"/>
              <a:t> </a:t>
            </a:r>
            <a:r>
              <a:rPr lang="en-US" sz="2000" dirty="0" err="1"/>
              <a:t>utolsó</a:t>
            </a:r>
            <a:r>
              <a:rPr lang="en-US" sz="2000" dirty="0"/>
              <a:t> </a:t>
            </a:r>
            <a:r>
              <a:rPr lang="en-US" sz="2000" dirty="0" err="1"/>
              <a:t>üzeneteinek</a:t>
            </a:r>
            <a:r>
              <a:rPr lang="en-US" sz="2000" dirty="0"/>
              <a:t> </a:t>
            </a:r>
            <a:r>
              <a:rPr lang="en-US" sz="2000" dirty="0" err="1"/>
              <a:t>betöltése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Összes</a:t>
            </a:r>
            <a:r>
              <a:rPr lang="en-US" sz="2000" dirty="0"/>
              <a:t> </a:t>
            </a:r>
            <a:r>
              <a:rPr lang="en-US" sz="2000" dirty="0" err="1"/>
              <a:t>eddigi</a:t>
            </a:r>
            <a:r>
              <a:rPr lang="en-US" sz="2000" dirty="0"/>
              <a:t> </a:t>
            </a:r>
            <a:r>
              <a:rPr lang="en-US" sz="2000" dirty="0" err="1"/>
              <a:t>üzenet</a:t>
            </a:r>
            <a:r>
              <a:rPr lang="en-US" sz="2000" dirty="0"/>
              <a:t> </a:t>
            </a:r>
            <a:r>
              <a:rPr lang="en-US" sz="2000" dirty="0" err="1"/>
              <a:t>betöltése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Értesítés</a:t>
            </a:r>
            <a:r>
              <a:rPr lang="en-US" sz="2000" dirty="0"/>
              <a:t> </a:t>
            </a:r>
            <a:r>
              <a:rPr lang="en-US" sz="2000" dirty="0" err="1"/>
              <a:t>vizuális</a:t>
            </a:r>
            <a:r>
              <a:rPr lang="en-US" sz="2000" dirty="0"/>
              <a:t> </a:t>
            </a:r>
            <a:r>
              <a:rPr lang="en-US" sz="2000" dirty="0" err="1"/>
              <a:t>és</a:t>
            </a:r>
            <a:r>
              <a:rPr lang="en-US" sz="2000" dirty="0"/>
              <a:t> audio </a:t>
            </a:r>
            <a:r>
              <a:rPr lang="en-US" sz="2000" dirty="0" err="1"/>
              <a:t>formában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Üzenet</a:t>
            </a:r>
            <a:r>
              <a:rPr lang="en-US" sz="2000" dirty="0"/>
              <a:t> </a:t>
            </a:r>
            <a:r>
              <a:rPr lang="en-US" sz="2000" dirty="0" err="1"/>
              <a:t>küldés</a:t>
            </a:r>
            <a:r>
              <a:rPr lang="en-US" sz="2000" dirty="0"/>
              <a:t> / </a:t>
            </a:r>
            <a:r>
              <a:rPr lang="en-US" sz="2000" dirty="0" err="1"/>
              <a:t>fogadás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Üzenet</a:t>
            </a:r>
            <a:r>
              <a:rPr lang="en-US" sz="2000" dirty="0"/>
              <a:t> </a:t>
            </a:r>
            <a:r>
              <a:rPr lang="en-US" sz="2000" dirty="0" err="1"/>
              <a:t>hossz</a:t>
            </a:r>
            <a:r>
              <a:rPr lang="en-US" sz="2000" dirty="0"/>
              <a:t> </a:t>
            </a:r>
            <a:r>
              <a:rPr lang="en-US" sz="2000" dirty="0" err="1"/>
              <a:t>ellenőrzés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Beágyazható</a:t>
            </a:r>
            <a:r>
              <a:rPr lang="en-US" sz="2000" dirty="0"/>
              <a:t> </a:t>
            </a:r>
            <a:r>
              <a:rPr lang="en-US" sz="2000" dirty="0" err="1"/>
              <a:t>linkek</a:t>
            </a:r>
            <a:r>
              <a:rPr lang="en-US" sz="2000" dirty="0"/>
              <a:t> </a:t>
            </a:r>
            <a:r>
              <a:rPr lang="en-US" sz="2000" dirty="0" err="1"/>
              <a:t>és</a:t>
            </a:r>
            <a:r>
              <a:rPr lang="en-US" sz="2000" dirty="0"/>
              <a:t> </a:t>
            </a:r>
            <a:r>
              <a:rPr lang="en-US" sz="2000" dirty="0" err="1"/>
              <a:t>Youtube</a:t>
            </a:r>
            <a:r>
              <a:rPr lang="en-US" sz="2000" dirty="0"/>
              <a:t> </a:t>
            </a:r>
            <a:r>
              <a:rPr lang="en-US" sz="2000" dirty="0" err="1"/>
              <a:t>videók</a:t>
            </a:r>
            <a:endParaRPr lang="en-US" sz="2000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930D74F-D901-43EE-E077-3A566CC3F9B5}"/>
              </a:ext>
            </a:extLst>
          </p:cNvPr>
          <p:cNvSpPr txBox="1"/>
          <p:nvPr/>
        </p:nvSpPr>
        <p:spPr>
          <a:xfrm>
            <a:off x="6095999" y="1935125"/>
            <a:ext cx="5256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Egyebek</a:t>
            </a:r>
            <a:r>
              <a:rPr lang="en-US" sz="2000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Egységes</a:t>
            </a:r>
            <a:r>
              <a:rPr lang="en-US" sz="2000" dirty="0"/>
              <a:t> </a:t>
            </a:r>
            <a:r>
              <a:rPr lang="en-US" sz="2000" dirty="0" err="1"/>
              <a:t>navigációs</a:t>
            </a:r>
            <a:r>
              <a:rPr lang="en-US" sz="2000" dirty="0"/>
              <a:t> </a:t>
            </a:r>
            <a:r>
              <a:rPr lang="en-US" sz="2000" dirty="0" err="1"/>
              <a:t>sáv</a:t>
            </a:r>
            <a:r>
              <a:rPr lang="en-US" sz="2000" dirty="0"/>
              <a:t>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oldalakon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Regisztráció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Be/</a:t>
            </a:r>
            <a:r>
              <a:rPr lang="en-US" sz="2000" dirty="0" err="1"/>
              <a:t>kijelentkezés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Admin </a:t>
            </a:r>
            <a:r>
              <a:rPr lang="en-US" sz="2000" dirty="0" err="1"/>
              <a:t>oldal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Animált</a:t>
            </a:r>
            <a:r>
              <a:rPr lang="en-US" sz="2000" dirty="0"/>
              <a:t> </a:t>
            </a:r>
            <a:r>
              <a:rPr lang="en-US" sz="2000" dirty="0" err="1"/>
              <a:t>Animációk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71529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8534401" cy="859200"/>
          </a:xfrm>
        </p:spPr>
        <p:txBody>
          <a:bodyPr>
            <a:norm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 a hype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847" y="1229301"/>
            <a:ext cx="2857500" cy="2857500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1012791" y="4221659"/>
            <a:ext cx="70362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400" dirty="0"/>
              <a:t>http://142.93.137.65:8080</a:t>
            </a:r>
          </a:p>
        </p:txBody>
      </p:sp>
      <p:pic>
        <p:nvPicPr>
          <p:cNvPr id="1026" name="Picture 2" descr="DigitalOcean - Wikipedia">
            <a:extLst>
              <a:ext uri="{FF2B5EF4-FFF2-40B4-BE49-F238E27FC236}">
                <a16:creationId xmlns:a16="http://schemas.microsoft.com/office/drawing/2014/main" id="{237A7A6D-8DE7-FE1A-B97E-0141D67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26" y="2071793"/>
            <a:ext cx="2317898" cy="231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Kép 19">
            <a:extLst>
              <a:ext uri="{FF2B5EF4-FFF2-40B4-BE49-F238E27FC236}">
                <a16:creationId xmlns:a16="http://schemas.microsoft.com/office/drawing/2014/main" id="{E7DD4E25-D2E6-F8E0-6F0E-486927BF0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26" y="2022619"/>
            <a:ext cx="4229690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826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8534401" cy="859200"/>
          </a:xfrm>
        </p:spPr>
        <p:txBody>
          <a:bodyPr>
            <a:norm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Szerveroldali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funkciók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839973" y="1935126"/>
            <a:ext cx="5256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Python script a </a:t>
            </a:r>
            <a:r>
              <a:rPr lang="en-US" sz="2000" dirty="0" err="1"/>
              <a:t>szerveren</a:t>
            </a:r>
            <a:r>
              <a:rPr lang="en-US" sz="2000" dirty="0"/>
              <a:t> </a:t>
            </a:r>
            <a:r>
              <a:rPr lang="en-US" sz="2000" dirty="0" err="1"/>
              <a:t>futó</a:t>
            </a:r>
            <a:r>
              <a:rPr lang="en-US" sz="2000" dirty="0"/>
              <a:t> .JAR file </a:t>
            </a:r>
            <a:r>
              <a:rPr lang="en-US" sz="2000" dirty="0" err="1"/>
              <a:t>újraindításához</a:t>
            </a:r>
            <a:endParaRPr lang="en-US" sz="2000" dirty="0"/>
          </a:p>
        </p:txBody>
      </p:sp>
      <p:pic>
        <p:nvPicPr>
          <p:cNvPr id="2052" name="Picture 4" descr="Server - Free technology icons">
            <a:extLst>
              <a:ext uri="{FF2B5EF4-FFF2-40B4-BE49-F238E27FC236}">
                <a16:creationId xmlns:a16="http://schemas.microsoft.com/office/drawing/2014/main" id="{5DCB0CCE-1A74-227C-06C9-120B291D6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786" y="2209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Python Logo | Python Software Foundation">
            <a:extLst>
              <a:ext uri="{FF2B5EF4-FFF2-40B4-BE49-F238E27FC236}">
                <a16:creationId xmlns:a16="http://schemas.microsoft.com/office/drawing/2014/main" id="{B5320C3E-4F17-55EC-0C33-33FBA8EB0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6180851" y="2106132"/>
            <a:ext cx="2562225" cy="26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149" y="4458927"/>
            <a:ext cx="6096001" cy="216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70210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8534401" cy="859200"/>
          </a:xfrm>
        </p:spPr>
        <p:txBody>
          <a:bodyPr>
            <a:norm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755121" y="1772006"/>
            <a:ext cx="52560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Miket</a:t>
            </a:r>
            <a:r>
              <a:rPr lang="en-US" sz="2800" dirty="0"/>
              <a:t> </a:t>
            </a:r>
            <a:r>
              <a:rPr lang="en-US" sz="2800" dirty="0" err="1"/>
              <a:t>csináltunk</a:t>
            </a:r>
            <a:r>
              <a:rPr lang="en-US" sz="28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Weboldal</a:t>
            </a:r>
            <a:r>
              <a:rPr lang="en-US" sz="2800" dirty="0"/>
              <a:t> </a:t>
            </a:r>
            <a:r>
              <a:rPr lang="en-US" sz="2800" dirty="0" err="1"/>
              <a:t>hostolása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Python script </a:t>
            </a:r>
            <a:r>
              <a:rPr lang="en-US" sz="2800" dirty="0" err="1"/>
              <a:t>létrehozása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                   </a:t>
            </a:r>
            <a:r>
              <a:rPr lang="en-US" sz="2800" dirty="0" err="1"/>
              <a:t>skillek</a:t>
            </a:r>
            <a:r>
              <a:rPr lang="en-US" sz="2800" dirty="0"/>
              <a:t> </a:t>
            </a:r>
            <a:r>
              <a:rPr lang="en-US" sz="2800" dirty="0" err="1"/>
              <a:t>Szilárdtól</a:t>
            </a:r>
            <a:endParaRPr lang="en-US" sz="2800" dirty="0"/>
          </a:p>
        </p:txBody>
      </p:sp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761" y="3015496"/>
            <a:ext cx="1805238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40947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8534401" cy="8592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tóth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dávid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&amp;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török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zsombor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7228A98E-AED5-5F00-F917-A8236C2F6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77" y="1842225"/>
            <a:ext cx="4077269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587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8534401" cy="859200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Kontakt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lista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– kiss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péter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&amp;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tóth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dávid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2A9DBE8-5604-D3D9-3274-277A76A9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18" y="1603481"/>
            <a:ext cx="3210373" cy="2162477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F507E8D7-47FA-BF79-179E-D857AE848123}"/>
              </a:ext>
            </a:extLst>
          </p:cNvPr>
          <p:cNvSpPr txBox="1"/>
          <p:nvPr/>
        </p:nvSpPr>
        <p:spPr>
          <a:xfrm>
            <a:off x="4944139" y="1703855"/>
            <a:ext cx="6241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Kiss </a:t>
            </a:r>
            <a:r>
              <a:rPr lang="en-US" sz="3200" dirty="0" err="1"/>
              <a:t>Péter</a:t>
            </a:r>
            <a:r>
              <a:rPr lang="en-US" sz="3200" dirty="0"/>
              <a:t>: </a:t>
            </a:r>
            <a:r>
              <a:rPr lang="en-US" sz="3200" dirty="0" err="1"/>
              <a:t>Kontakt</a:t>
            </a:r>
            <a:r>
              <a:rPr lang="en-US" sz="3200" dirty="0"/>
              <a:t> </a:t>
            </a:r>
            <a:r>
              <a:rPr lang="en-US" sz="3200" dirty="0" err="1"/>
              <a:t>utolsó</a:t>
            </a:r>
            <a:r>
              <a:rPr lang="en-US" sz="3200" dirty="0"/>
              <a:t> </a:t>
            </a:r>
            <a:r>
              <a:rPr lang="en-US" sz="3200" dirty="0" err="1"/>
              <a:t>üzenetének</a:t>
            </a:r>
            <a:r>
              <a:rPr lang="en-US" sz="3200" dirty="0"/>
              <a:t> </a:t>
            </a:r>
            <a:r>
              <a:rPr lang="en-US" sz="3200" dirty="0" err="1"/>
              <a:t>betöltése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r>
              <a:rPr lang="en-US" sz="3200" dirty="0"/>
              <a:t>Tóth Dávid: </a:t>
            </a:r>
            <a:r>
              <a:rPr lang="en-US" sz="3200" dirty="0" err="1"/>
              <a:t>Kontaktok</a:t>
            </a:r>
            <a:r>
              <a:rPr lang="en-US" sz="3200" dirty="0"/>
              <a:t> </a:t>
            </a:r>
            <a:r>
              <a:rPr lang="en-US" sz="3200" dirty="0" err="1"/>
              <a:t>betöltése</a:t>
            </a:r>
            <a:r>
              <a:rPr lang="en-US" sz="3200" dirty="0"/>
              <a:t> </a:t>
            </a:r>
            <a:r>
              <a:rPr lang="en-US" sz="3200" dirty="0" err="1"/>
              <a:t>adatbázisból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703778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46" y="456403"/>
            <a:ext cx="8534401" cy="859200"/>
          </a:xfrm>
        </p:spPr>
        <p:txBody>
          <a:bodyPr>
            <a:normAutofit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Üzenetek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tárolása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kiss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péter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endParaRPr lang="hu-HU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5976D256-7186-6301-E956-5E1FFD91E10B}"/>
              </a:ext>
            </a:extLst>
          </p:cNvPr>
          <p:cNvSpPr txBox="1"/>
          <p:nvPr/>
        </p:nvSpPr>
        <p:spPr>
          <a:xfrm>
            <a:off x="2073349" y="2392326"/>
            <a:ext cx="4805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 </a:t>
            </a:r>
            <a:r>
              <a:rPr lang="en-US" dirty="0" err="1"/>
              <a:t>majd</a:t>
            </a:r>
            <a:r>
              <a:rPr lang="en-US" dirty="0"/>
              <a:t> </a:t>
            </a:r>
            <a:r>
              <a:rPr lang="en-US" dirty="0" err="1"/>
              <a:t>berakunk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kepet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adatbazisrol</a:t>
            </a:r>
            <a:r>
              <a:rPr lang="en-US" dirty="0"/>
              <a:t> de </a:t>
            </a:r>
            <a:r>
              <a:rPr lang="en-US" dirty="0" err="1"/>
              <a:t>windowson</a:t>
            </a:r>
            <a:r>
              <a:rPr lang="en-US" dirty="0"/>
              <a:t> </a:t>
            </a:r>
            <a:r>
              <a:rPr lang="en-US" dirty="0" err="1"/>
              <a:t>vagyok</a:t>
            </a:r>
            <a:r>
              <a:rPr lang="en-US" dirty="0"/>
              <a:t>, es </a:t>
            </a:r>
            <a:r>
              <a:rPr lang="en-US" dirty="0" err="1"/>
              <a:t>ezen</a:t>
            </a:r>
            <a:r>
              <a:rPr lang="en-US" dirty="0"/>
              <a:t> </a:t>
            </a:r>
            <a:r>
              <a:rPr lang="en-US" dirty="0" err="1"/>
              <a:t>nincs</a:t>
            </a:r>
            <a:r>
              <a:rPr lang="en-US" dirty="0"/>
              <a:t> fent a </a:t>
            </a:r>
            <a:r>
              <a:rPr lang="en-US" dirty="0" err="1"/>
              <a:t>datagrip:D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4891053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519</TotalTime>
  <Words>310</Words>
  <Application>Microsoft Office PowerPoint</Application>
  <PresentationFormat>Szélesvásznú</PresentationFormat>
  <Paragraphs>65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0" baseType="lpstr">
      <vt:lpstr>Arial</vt:lpstr>
      <vt:lpstr>Century Gothic</vt:lpstr>
      <vt:lpstr>Trebuchet MS</vt:lpstr>
      <vt:lpstr>Wingdings</vt:lpstr>
      <vt:lpstr>Wingdings 3</vt:lpstr>
      <vt:lpstr>Szelet</vt:lpstr>
      <vt:lpstr>Dusza workshop 2022-23 kapos</vt:lpstr>
      <vt:lpstr>Mit terveztünk a második demóig? És mit sikerült elérni?</vt:lpstr>
      <vt:lpstr>a hype jelenlegi funkciói:</vt:lpstr>
      <vt:lpstr>Bemutatkozik: a hype</vt:lpstr>
      <vt:lpstr>Szerveroldali funkciók</vt:lpstr>
      <vt:lpstr>Személyes meeting szilárddal</vt:lpstr>
      <vt:lpstr>Chat funkció – tóth dávid  &amp; török zsombor</vt:lpstr>
      <vt:lpstr>Kontakt lista– kiss péter  &amp; tóth dávid</vt:lpstr>
      <vt:lpstr>Üzenetek tárolása – kiss péter </vt:lpstr>
      <vt:lpstr>Regisztráció &amp; Bejelentkezés– tóth dávid</vt:lpstr>
      <vt:lpstr>Index oldal designja – Magyarcsik dávid &amp; kiss péter</vt:lpstr>
      <vt:lpstr>Chat oldal designja – Nagy balázs &amp; Tóth Dávid</vt:lpstr>
      <vt:lpstr>Mit tervezünk a következő demóra?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Dávid Tóth</cp:lastModifiedBy>
  <cp:revision>24</cp:revision>
  <dcterms:created xsi:type="dcterms:W3CDTF">2022-10-20T08:53:19Z</dcterms:created>
  <dcterms:modified xsi:type="dcterms:W3CDTF">2022-12-07T19:06:53Z</dcterms:modified>
</cp:coreProperties>
</file>